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89212" y="709246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fr-FR" dirty="0"/>
              <a:t>Habilitation Service Public-</a:t>
            </a:r>
            <a:br>
              <a:rPr lang="fr-FR" dirty="0"/>
            </a:br>
            <a:r>
              <a:rPr lang="fr-FR" dirty="0"/>
              <a:t>Socle de Compétences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89212" y="3331532"/>
            <a:ext cx="8915399" cy="1126283"/>
          </a:xfrm>
        </p:spPr>
        <p:txBody>
          <a:bodyPr>
            <a:noAutofit/>
          </a:bodyPr>
          <a:lstStyle/>
          <a:p>
            <a:r>
              <a:rPr lang="fr-FR" sz="4400" dirty="0"/>
              <a:t>COMITE des USAGERS du CENTRE SOCIOCULTUREL de PONS</a:t>
            </a:r>
          </a:p>
          <a:p>
            <a:r>
              <a:rPr lang="fr-FR" sz="4400" dirty="0"/>
              <a:t>14 juin 2022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925" y="5113538"/>
            <a:ext cx="1922198" cy="790124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8790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qui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Toute personne de plus de 16 ans à la recherche d’un emploi, rencontrant des difficultés d’insertion et d’apprentissage</a:t>
            </a:r>
          </a:p>
          <a:p>
            <a:r>
              <a:rPr lang="fr-FR" dirty="0"/>
              <a:t>Les salariés en insertion par l’activité économique</a:t>
            </a:r>
          </a:p>
          <a:p>
            <a:r>
              <a:rPr lang="fr-FR" dirty="0"/>
              <a:t>Toute personne fragilisée dans son emploi en raison de difficultés pour savoir lire, écrire, compter</a:t>
            </a:r>
          </a:p>
          <a:p>
            <a:r>
              <a:rPr lang="fr-FR" dirty="0"/>
              <a:t>En résumé, </a:t>
            </a:r>
          </a:p>
          <a:p>
            <a:pPr marL="0" indent="0" algn="ctr">
              <a:buNone/>
            </a:pPr>
            <a:r>
              <a:rPr lang="fr-FR" sz="3600" dirty="0"/>
              <a:t>OUVERT A TOUS LES ACTIFS</a:t>
            </a:r>
          </a:p>
        </p:txBody>
      </p:sp>
    </p:spTree>
    <p:extLst>
      <p:ext uri="{BB962C8B-B14F-4D97-AF65-F5344CB8AC3E}">
        <p14:creationId xmlns:p14="http://schemas.microsoft.com/office/powerpoint/2010/main" val="195119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quoi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Permettre </a:t>
            </a:r>
            <a:r>
              <a:rPr lang="fr-FR" b="1" dirty="0"/>
              <a:t>l’acquisition et la maitrise des savoirs de base </a:t>
            </a:r>
            <a:r>
              <a:rPr lang="fr-FR" dirty="0"/>
              <a:t>pour les personnes en difficulté d’insertion et/ou d’apprentissage, en vue de l’insertion professionnelle durable</a:t>
            </a:r>
          </a:p>
          <a:p>
            <a:r>
              <a:rPr lang="fr-FR" dirty="0"/>
              <a:t>Permettre l’accessibilité </a:t>
            </a:r>
            <a:r>
              <a:rPr lang="fr-FR" b="1" dirty="0"/>
              <a:t>sans conditions </a:t>
            </a:r>
            <a:r>
              <a:rPr lang="fr-FR" dirty="0"/>
              <a:t>aux actions de formation avec un accès de proximité pour les usagers sur l’ensemble de territoire néo-aquitain</a:t>
            </a:r>
          </a:p>
          <a:p>
            <a:r>
              <a:rPr lang="fr-FR" dirty="0"/>
              <a:t>Permettre la réalisation d’un </a:t>
            </a:r>
            <a:r>
              <a:rPr lang="fr-FR" b="1" dirty="0"/>
              <a:t>parcours complet et intégré </a:t>
            </a:r>
            <a:r>
              <a:rPr lang="fr-FR" dirty="0"/>
              <a:t>en prenant compte la personne dans sa globalité</a:t>
            </a:r>
          </a:p>
          <a:p>
            <a:endParaRPr lang="fr-FR" dirty="0"/>
          </a:p>
          <a:p>
            <a:pPr marL="0" indent="0" algn="ctr">
              <a:buNone/>
            </a:pPr>
            <a:r>
              <a:rPr lang="fr-FR" dirty="0"/>
              <a:t>Pour atteindre cet objectif, mise en place de 3 parcours</a:t>
            </a:r>
          </a:p>
        </p:txBody>
      </p:sp>
    </p:spTree>
    <p:extLst>
      <p:ext uri="{BB962C8B-B14F-4D97-AF65-F5344CB8AC3E}">
        <p14:creationId xmlns:p14="http://schemas.microsoft.com/office/powerpoint/2010/main" val="280907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Parcours 1: </a:t>
            </a:r>
            <a:br>
              <a:rPr lang="fr-FR" b="1" dirty="0"/>
            </a:br>
            <a:r>
              <a:rPr lang="fr-FR" b="1" dirty="0"/>
              <a:t>Se former pour lire, écrire, agir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592924" y="236147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b="1" dirty="0"/>
              <a:t>Parcours 2: </a:t>
            </a:r>
            <a:br>
              <a:rPr lang="fr-FR" b="1" dirty="0"/>
            </a:br>
            <a:r>
              <a:rPr lang="fr-FR" b="1" dirty="0"/>
              <a:t>Français Langue Etrangère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592924" y="4024807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b="1" dirty="0"/>
              <a:t>Parcours 3: </a:t>
            </a:r>
            <a:br>
              <a:rPr lang="fr-FR" b="1" dirty="0"/>
            </a:br>
            <a:r>
              <a:rPr lang="fr-FR" b="1" dirty="0"/>
              <a:t>La Palette des Savoirs</a:t>
            </a:r>
          </a:p>
        </p:txBody>
      </p:sp>
    </p:spTree>
    <p:extLst>
      <p:ext uri="{BB962C8B-B14F-4D97-AF65-F5344CB8AC3E}">
        <p14:creationId xmlns:p14="http://schemas.microsoft.com/office/powerpoint/2010/main" val="318526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chiffres…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54 apprenants pour le Parcours 1 (       par rapport à 2021)</a:t>
            </a:r>
          </a:p>
          <a:p>
            <a:r>
              <a:rPr lang="fr-FR" dirty="0"/>
              <a:t>39 apprenants pour le Parcours 2 (       par rapport à 2021)</a:t>
            </a:r>
          </a:p>
          <a:p>
            <a:r>
              <a:rPr lang="fr-FR" dirty="0"/>
              <a:t>49 apprenants pour le Parcours 3 (       par rapport à 2021)</a:t>
            </a:r>
          </a:p>
          <a:p>
            <a:r>
              <a:rPr lang="fr-FR" dirty="0"/>
              <a:t>9 687 h de formation suivies par les apprenants (       par rapport à 2021)</a:t>
            </a:r>
          </a:p>
          <a:p>
            <a:r>
              <a:rPr lang="fr-FR" dirty="0"/>
              <a:t>4 formatrices, 1 secrétaire et 1 coordinatrice</a:t>
            </a:r>
          </a:p>
          <a:p>
            <a:endParaRPr lang="fr-FR" dirty="0"/>
          </a:p>
          <a:p>
            <a:r>
              <a:rPr lang="fr-FR" dirty="0"/>
              <a:t>Mais surtout, 100 % des apprenants satisfaits 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8BB7FAE4-EDEF-368C-4F7B-6B1302D9FFF2}"/>
              </a:ext>
            </a:extLst>
          </p:cNvPr>
          <p:cNvCxnSpPr/>
          <p:nvPr/>
        </p:nvCxnSpPr>
        <p:spPr>
          <a:xfrm flipV="1">
            <a:off x="6900421" y="2224726"/>
            <a:ext cx="263950" cy="160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BC5DD675-78E8-CF3B-69E5-71B11667394E}"/>
              </a:ext>
            </a:extLst>
          </p:cNvPr>
          <p:cNvCxnSpPr/>
          <p:nvPr/>
        </p:nvCxnSpPr>
        <p:spPr>
          <a:xfrm>
            <a:off x="6900421" y="2648932"/>
            <a:ext cx="263950" cy="160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AC7F5CC3-1FB5-6FD2-BA0E-071D11275446}"/>
              </a:ext>
            </a:extLst>
          </p:cNvPr>
          <p:cNvCxnSpPr/>
          <p:nvPr/>
        </p:nvCxnSpPr>
        <p:spPr>
          <a:xfrm flipV="1">
            <a:off x="6900421" y="3044858"/>
            <a:ext cx="263950" cy="160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E4AFACA-D017-2B41-BFBE-2A442299C775}"/>
              </a:ext>
            </a:extLst>
          </p:cNvPr>
          <p:cNvCxnSpPr/>
          <p:nvPr/>
        </p:nvCxnSpPr>
        <p:spPr>
          <a:xfrm flipV="1">
            <a:off x="8438561" y="3429000"/>
            <a:ext cx="263950" cy="160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53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parole aux usagers…….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411550"/>
            <a:ext cx="8915400" cy="5015375"/>
          </a:xfrm>
        </p:spPr>
        <p:txBody>
          <a:bodyPr>
            <a:normAutofit/>
          </a:bodyPr>
          <a:lstStyle/>
          <a:p>
            <a:r>
              <a:rPr lang="fr-FR" dirty="0"/>
              <a:t> Points positifs</a:t>
            </a:r>
          </a:p>
          <a:p>
            <a:pPr lvl="1"/>
            <a:r>
              <a:rPr lang="fr-FR" dirty="0"/>
              <a:t>Satisfaction générale par rapport aux formations, aux formatrices et au contenu des différentes formations</a:t>
            </a:r>
          </a:p>
          <a:p>
            <a:pPr lvl="1"/>
            <a:r>
              <a:rPr lang="fr-FR" dirty="0"/>
              <a:t>Formations permettent également d’échanger, de sortir de chez soi</a:t>
            </a:r>
          </a:p>
          <a:p>
            <a:pPr lvl="1"/>
            <a:r>
              <a:rPr lang="fr-FR" dirty="0"/>
              <a:t>Toute l’équipe du Centre Social est accueillante</a:t>
            </a:r>
          </a:p>
          <a:p>
            <a:pPr lvl="1"/>
            <a:r>
              <a:rPr lang="fr-FR" dirty="0"/>
              <a:t>Pour tous, les contenus des </a:t>
            </a:r>
            <a:r>
              <a:rPr lang="fr-FR"/>
              <a:t>formations correspondent </a:t>
            </a:r>
            <a:r>
              <a:rPr lang="fr-FR" dirty="0"/>
              <a:t>à leurs attentes. Certains auraient souhaiter pouvoir continuer.</a:t>
            </a:r>
          </a:p>
          <a:p>
            <a:pPr lvl="1"/>
            <a:r>
              <a:rPr lang="fr-FR" dirty="0"/>
              <a:t>Chacun progresse à son rythme, avancée pédagogique adaptée au niveau de chacun</a:t>
            </a:r>
          </a:p>
          <a:p>
            <a:r>
              <a:rPr lang="fr-FR" dirty="0"/>
              <a:t>Points à améliorer</a:t>
            </a:r>
          </a:p>
          <a:p>
            <a:pPr lvl="1"/>
            <a:r>
              <a:rPr lang="fr-FR" dirty="0"/>
              <a:t>Pour le parcours Word/Excel, les ordinateurs sont parfois lents.</a:t>
            </a:r>
          </a:p>
          <a:p>
            <a:pPr lvl="1"/>
            <a:r>
              <a:rPr lang="fr-FR" dirty="0"/>
              <a:t>Différence de niveau en sensibilisation informatique rend la formatrice moins disponible</a:t>
            </a:r>
          </a:p>
          <a:p>
            <a:pPr lvl="1"/>
            <a:r>
              <a:rPr lang="fr-FR" dirty="0"/>
              <a:t>Formation trop courte</a:t>
            </a:r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770641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</TotalTime>
  <Words>347</Words>
  <Application>Microsoft Office PowerPoint</Application>
  <PresentationFormat>Grand écran</PresentationFormat>
  <Paragraphs>37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Brin</vt:lpstr>
      <vt:lpstr>Habilitation Service Public- Socle de Compétences</vt:lpstr>
      <vt:lpstr>Pour qui ?</vt:lpstr>
      <vt:lpstr>Pour quoi ?</vt:lpstr>
      <vt:lpstr>Parcours 1:  Se former pour lire, écrire, agir</vt:lpstr>
      <vt:lpstr>Quelques chiffres…</vt:lpstr>
      <vt:lpstr>La parole aux usagers…….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Habiliation Service Public- Socle de Compéténces</dc:title>
  <dc:creator>csp17</dc:creator>
  <cp:lastModifiedBy>Utilisateur</cp:lastModifiedBy>
  <cp:revision>28</cp:revision>
  <dcterms:created xsi:type="dcterms:W3CDTF">2020-06-15T14:22:55Z</dcterms:created>
  <dcterms:modified xsi:type="dcterms:W3CDTF">2023-03-13T13:18:39Z</dcterms:modified>
</cp:coreProperties>
</file>